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5e71f3b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5e71f3b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db85652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db85652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b85652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b85652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b85652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b85652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702fe005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702fe00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db85652c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db85652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b85652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b85652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b85652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db85652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5e71f3b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5e71f3b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Commissioning the Lowell Titan Monitor Telescope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Cameron Piotti, Gerard van Belle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NAU, Lowell </a:t>
            </a:r>
            <a:r>
              <a:rPr lang="en"/>
              <a:t>Observatory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366500" y="4766300"/>
            <a:ext cx="65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00" y="3677084"/>
            <a:ext cx="2777501" cy="138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300" y="3894672"/>
            <a:ext cx="1060325" cy="111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5175" y="3860837"/>
            <a:ext cx="887300" cy="11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12" y="3907725"/>
            <a:ext cx="1534250" cy="10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Enabled Astrophysics: Stellar Fundamental Parameters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152475"/>
            <a:ext cx="291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Brightness measurements allow us to pin down the ‘spectral energy distribution of a star’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i.e. ‘area under the curve’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measures at many colors allow selection of correct spectral template (blue)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Useful for direct measures of stellar temperature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199" y="1078925"/>
            <a:ext cx="6008124" cy="399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Lowell Titan Monitor (TiMo)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52475"/>
            <a:ext cx="273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Lowell Observatory (Flagstaff) at Mars Hill campus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20” telescope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Fully robotic operations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Includes: telescope, camera, filter wheel, dome, weather station(s)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5737850" y="4777750"/>
            <a:ext cx="65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576" y="1188189"/>
            <a:ext cx="3615023" cy="336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450" y="1173575"/>
            <a:ext cx="2293476" cy="339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Case: Measurement of Absolute Flux of Stars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152475"/>
            <a:ext cx="389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Enabled by careful </a:t>
            </a:r>
            <a:r>
              <a:rPr b="1" lang="en"/>
              <a:t>calibration of measurements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of this Space Grant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Corrections / considerations: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 curve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Detector curve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Atmospheric extinction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7116525" y="4228500"/>
            <a:ext cx="170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Star Cluster R136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F. Paresce</a:t>
            </a:r>
            <a:r>
              <a:rPr lang="en"/>
              <a:t>,</a:t>
            </a:r>
            <a:r>
              <a:rPr lang="en" sz="1100"/>
              <a:t>R. O'Connell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989725" y="4367775"/>
            <a:ext cx="10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APOD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725" y="1096550"/>
            <a:ext cx="3816550" cy="319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Filtered Observations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217275"/>
            <a:ext cx="39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 different ‘colors’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Brightness measures from violet to far 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filter has a characteristic </a:t>
            </a:r>
            <a:r>
              <a:rPr i="1" lang="en"/>
              <a:t>transmissivity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 </a:t>
            </a:r>
            <a:r>
              <a:rPr lang="en"/>
              <a:t>wavelength</a:t>
            </a:r>
            <a:r>
              <a:rPr lang="en"/>
              <a:t>, width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Show filter curves figure (next slide)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649" y="445026"/>
            <a:ext cx="4341822" cy="44471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547650" y="529850"/>
            <a:ext cx="29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</a:rPr>
              <a:t>Timo 20-position filter wheel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Curves Example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75" y="1010250"/>
            <a:ext cx="7300001" cy="37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 QE 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257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CCD: charge coupled device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Detector for TiMo, similar to detector in your phone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CCD quantum efficiency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Response versus wavelength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050" y="572219"/>
            <a:ext cx="5851250" cy="399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723" y="694913"/>
            <a:ext cx="1963925" cy="14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175" y="2108665"/>
            <a:ext cx="3850650" cy="2930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r>
              <a:rPr lang="en"/>
              <a:t> to Vega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056" y="216050"/>
            <a:ext cx="2404836" cy="1992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9"/>
          <p:cNvCxnSpPr/>
          <p:nvPr/>
        </p:nvCxnSpPr>
        <p:spPr>
          <a:xfrm flipH="1">
            <a:off x="6110123" y="1034510"/>
            <a:ext cx="147000" cy="480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9"/>
          <p:cNvSpPr txBox="1"/>
          <p:nvPr/>
        </p:nvSpPr>
        <p:spPr>
          <a:xfrm>
            <a:off x="5849761" y="739389"/>
            <a:ext cx="363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That one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306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Flux standard</a:t>
            </a:r>
            <a:r>
              <a:rPr lang="en"/>
              <a:t> in astronomy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‘measurement ruler’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Zero point for each filter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much light from Vega </a:t>
            </a:r>
            <a:r>
              <a:rPr lang="en"/>
              <a:t>would</a:t>
            </a:r>
            <a:r>
              <a:rPr lang="en"/>
              <a:t> be seen in each filter?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to the Whole Sky: Secondary standards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81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Vega zero points, establish brightnesses of HST STIS NGSL stars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Hubble Space Telescope standards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STIS (Space Telescope Imaging Spectrograph)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NGSL (Next-Gen Spectral Library)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HST measures flux without </a:t>
            </a:r>
            <a:r>
              <a:rPr lang="en"/>
              <a:t>contamination </a:t>
            </a:r>
            <a:r>
              <a:rPr lang="en"/>
              <a:t>from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atmosphere	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Catalog of flux-calibrated stars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482" y="2208525"/>
            <a:ext cx="2541275" cy="19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496600" y="4210650"/>
            <a:ext cx="190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NASA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Calibrated Standards for Science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499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Observations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Interleave of ‘known stars’ of HST STIS NGSL with science targets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 at different zenith angles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characterization of Earth’s atmospheric extinction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724" y="1080863"/>
            <a:ext cx="3257256" cy="30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